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presentation.xml" ContentType="application/vnd.openxmlformats-officedocument.presentationml.presentation.main+xml"/>
  <Override PartName="/ppt/_rels/presentation.xml.rels" ContentType="application/vnd.openxmlformats-package.relationships+xml"/>
  <Override PartName="/ppt/media/image5.png" ContentType="image/png"/>
  <Override PartName="/ppt/media/image4.png" ContentType="image/png"/>
  <Override PartName="/ppt/media/image3.png" ContentType="image/png"/>
  <Override PartName="/ppt/media/image1.png" ContentType="image/png"/>
  <Override PartName="/ppt/media/image8.png" ContentType="image/png"/>
  <Override PartName="/ppt/media/image9.png" ContentType="image/png"/>
  <Override PartName="/ppt/media/image7.png" ContentType="image/png"/>
  <Override PartName="/ppt/media/image2.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slideLayouts/slideLayout23.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6.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r>
              <a:rPr b="0" lang="en-AU" sz="1800" spc="-1" strike="noStrike">
                <a:latin typeface="Arial"/>
              </a:rPr>
              <a:t>Click to edit the title text format</a:t>
            </a:r>
            <a:endParaRPr b="0" lang="en-AU"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523880" y="1122480"/>
            <a:ext cx="9143280" cy="2386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0" lang="en-AU" sz="6000" spc="-1" strike="noStrike">
                <a:solidFill>
                  <a:srgbClr val="000000"/>
                </a:solidFill>
                <a:latin typeface="Arial"/>
                <a:ea typeface="Arial"/>
              </a:rPr>
              <a:t>My Presentation</a:t>
            </a:r>
            <a:endParaRPr b="0" lang="en-AU" sz="6000" spc="-1" strike="noStrike">
              <a:latin typeface="Arial"/>
            </a:endParaRPr>
          </a:p>
        </p:txBody>
      </p:sp>
      <p:sp>
        <p:nvSpPr>
          <p:cNvPr id="77" name="CustomShape 2"/>
          <p:cNvSpPr/>
          <p:nvPr/>
        </p:nvSpPr>
        <p:spPr>
          <a:xfrm>
            <a:off x="1523880" y="3602160"/>
            <a:ext cx="9143280" cy="165492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AU" sz="2400" spc="-1" strike="noStrike">
                <a:solidFill>
                  <a:srgbClr val="000000"/>
                </a:solidFill>
                <a:latin typeface="Arial"/>
                <a:ea typeface="Arial"/>
              </a:rPr>
              <a:t>Anthony Wilde</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216000" y="360"/>
            <a:ext cx="10972440" cy="68576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Blog</a:t>
            </a:r>
            <a:endParaRPr b="0" lang="en-AU" sz="4400" spc="-1" strike="noStrike">
              <a:latin typeface="Arial"/>
            </a:endParaRPr>
          </a:p>
        </p:txBody>
      </p:sp>
      <p:sp>
        <p:nvSpPr>
          <p:cNvPr id="94" name="CustomShape 2"/>
          <p:cNvSpPr/>
          <p:nvPr/>
        </p:nvSpPr>
        <p:spPr>
          <a:xfrm>
            <a:off x="933120" y="172800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AU" sz="1800" spc="-1" strike="noStrike">
                <a:solidFill>
                  <a:srgbClr val="000000"/>
                </a:solidFill>
                <a:latin typeface="Arial"/>
                <a:ea typeface="Arial"/>
              </a:rPr>
              <a:t>Flex-box vs Flex-grid - On mobile this page is a flex box flowing downwards, on tablet and up this page becomes a flex grid having a image then a blog post like the wire frame. Grid made the page easier to adjust for size.</a:t>
            </a:r>
            <a:endParaRPr b="0" lang="en-AU" sz="1800" spc="-1" strike="noStrike">
              <a:latin typeface="Arial"/>
            </a:endParaRPr>
          </a:p>
          <a:p>
            <a:pPr marL="228600" indent="-227880">
              <a:lnSpc>
                <a:spcPct val="90000"/>
              </a:lnSpc>
              <a:spcBef>
                <a:spcPts val="1001"/>
              </a:spcBef>
              <a:buClr>
                <a:srgbClr val="000000"/>
              </a:buClr>
              <a:buFont typeface="Arial"/>
              <a:buChar char="•"/>
            </a:pPr>
            <a:r>
              <a:rPr b="0" lang="en-AU" sz="1800" spc="-1" strike="noStrike">
                <a:solidFill>
                  <a:srgbClr val="000000"/>
                </a:solidFill>
                <a:latin typeface="Arial"/>
                <a:ea typeface="Arial"/>
              </a:rPr>
              <a:t>Scrolling - On all devices a scroll feature was added so the paragraph grid cells do not overflow and content disappears behind images or footers. Scroll made sure content did not stretch the page.</a:t>
            </a:r>
            <a:endParaRPr b="0" lang="en-AU" sz="1800" spc="-1" strike="noStrike">
              <a:latin typeface="Arial"/>
            </a:endParaRPr>
          </a:p>
          <a:p>
            <a:pPr marL="228600" indent="-227880">
              <a:lnSpc>
                <a:spcPct val="90000"/>
              </a:lnSpc>
              <a:spcBef>
                <a:spcPts val="1001"/>
              </a:spcBef>
              <a:buClr>
                <a:srgbClr val="000000"/>
              </a:buClr>
              <a:buFont typeface="Arial"/>
              <a:buChar char="•"/>
            </a:pPr>
            <a:r>
              <a:rPr b="0" lang="en-AU" sz="1800" spc="-1" strike="noStrike">
                <a:solidFill>
                  <a:srgbClr val="000000"/>
                </a:solidFill>
                <a:latin typeface="Arial"/>
                <a:ea typeface="Arial"/>
              </a:rPr>
              <a:t>Looks most like its Wireframe.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Projects</a:t>
            </a:r>
            <a:endParaRPr b="0" lang="en-AU" sz="4400" spc="-1" strike="noStrike">
              <a:latin typeface="Arial"/>
            </a:endParaRPr>
          </a:p>
        </p:txBody>
      </p:sp>
      <p:pic>
        <p:nvPicPr>
          <p:cNvPr id="96" name="" descr=""/>
          <p:cNvPicPr/>
          <p:nvPr/>
        </p:nvPicPr>
        <p:blipFill>
          <a:blip r:embed="rId1"/>
          <a:stretch/>
        </p:blipFill>
        <p:spPr>
          <a:xfrm>
            <a:off x="2764080" y="1825560"/>
            <a:ext cx="6663240" cy="43506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936000" y="72000"/>
            <a:ext cx="10972440" cy="6857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Projects</a:t>
            </a:r>
            <a:endParaRPr b="0" lang="en-AU" sz="4400" spc="-1" strike="noStrike">
              <a:latin typeface="Arial"/>
            </a:endParaRPr>
          </a:p>
        </p:txBody>
      </p:sp>
      <p:sp>
        <p:nvSpPr>
          <p:cNvPr id="99"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000000"/>
                </a:solidFill>
                <a:latin typeface="Arial"/>
                <a:ea typeface="Arial"/>
              </a:rPr>
              <a:t>Framework – Immediately went off framework idea as it would not allow for good encapsulation of ideas/images of my work. Decided on Flex box concept going down the page. </a:t>
            </a: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000000"/>
                </a:solidFill>
                <a:latin typeface="Arial"/>
                <a:ea typeface="Arial"/>
              </a:rPr>
              <a:t>Background – Have a soft baby blue color to show/separate all 3 projects shown into separate boxes. Also not being to strong a color for the content within to get smothered. Color blends with background quite nicely.</a:t>
            </a: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000000"/>
                </a:solidFill>
                <a:latin typeface="Arial"/>
                <a:ea typeface="Arial"/>
              </a:rPr>
              <a:t>Images – Images on this page are img tags embedded within ‘a’ tags to make it so that when you click on a image you are sent to the page that the project is referring to.</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Final </a:t>
            </a:r>
            <a:r>
              <a:rPr b="0" lang="en-AU" sz="4400" spc="-1" strike="noStrike">
                <a:solidFill>
                  <a:srgbClr val="000000"/>
                </a:solidFill>
                <a:latin typeface="Arial"/>
                <a:ea typeface="Arial"/>
              </a:rPr>
              <a:t>	</a:t>
            </a:r>
            <a:endParaRPr b="0" lang="en-AU" sz="4400" spc="-1" strike="noStrike">
              <a:latin typeface="Arial"/>
            </a:endParaRPr>
          </a:p>
        </p:txBody>
      </p:sp>
      <p:sp>
        <p:nvSpPr>
          <p:cNvPr id="101"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333333"/>
                </a:solidFill>
                <a:latin typeface="Open Sans"/>
                <a:ea typeface="Open Sans"/>
              </a:rPr>
              <a:t>Fonts – My pages all feature a font type of Oswald for all h1,2,3 or 4 and Roboto for paragraphs. I also made all ‘a’ tags Oswald font as well. Both fonts are from Google Fonts. </a:t>
            </a: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333333"/>
                </a:solidFill>
                <a:latin typeface="Open Sans"/>
                <a:ea typeface="Open Sans"/>
              </a:rPr>
              <a:t>Scrollbar – Only visible on my desktop mode version of the site, the scroll bar is hot pink, making it easily visible on the side of the page. </a:t>
            </a:r>
            <a:endParaRPr b="0" lang="en-AU" sz="1800" spc="-1" strike="noStrike">
              <a:latin typeface="Arial"/>
            </a:endParaRPr>
          </a:p>
          <a:p>
            <a:pPr marL="228600" indent="-227880">
              <a:lnSpc>
                <a:spcPct val="90000"/>
              </a:lnSpc>
              <a:spcBef>
                <a:spcPts val="1001"/>
              </a:spcBef>
              <a:buClr>
                <a:srgbClr val="333333"/>
              </a:buClr>
              <a:buFont typeface="Arial"/>
              <a:buChar char="•"/>
            </a:pPr>
            <a:r>
              <a:rPr b="0" lang="en-AU" sz="1800" spc="-1" strike="noStrike">
                <a:solidFill>
                  <a:srgbClr val="333333"/>
                </a:solidFill>
                <a:latin typeface="Open Sans"/>
                <a:ea typeface="Open Sans"/>
              </a:rPr>
              <a:t>Images – All images on the site have alt variables for help with the visually impaired.</a:t>
            </a:r>
            <a:endParaRPr b="0" lang="en-AU" sz="1800" spc="-1" strike="noStrike">
              <a:latin typeface="Arial"/>
            </a:endParaRPr>
          </a:p>
          <a:p>
            <a:pPr marL="228600" indent="-227880" algn="just">
              <a:lnSpc>
                <a:spcPct val="90000"/>
              </a:lnSpc>
              <a:spcBef>
                <a:spcPts val="1001"/>
              </a:spcBef>
              <a:buClr>
                <a:srgbClr val="333333"/>
              </a:buClr>
              <a:buFont typeface="Arial"/>
              <a:buChar char="•"/>
            </a:pPr>
            <a:r>
              <a:rPr b="1" i="1" lang="en-AU" sz="2400" spc="-1" strike="noStrike" u="sng">
                <a:solidFill>
                  <a:srgbClr val="333333"/>
                </a:solidFill>
                <a:uFillTx/>
                <a:latin typeface="Open Sans"/>
                <a:ea typeface="Open Sans"/>
              </a:rPr>
              <a:t>My Favourite parts of this assessment were the parts that had nothing to do with the assessment and submitting it. </a:t>
            </a:r>
            <a:br/>
            <a:r>
              <a:rPr b="0" lang="en-AU" sz="1800" spc="-1" strike="noStrike">
                <a:solidFill>
                  <a:srgbClr val="333333"/>
                </a:solidFill>
                <a:latin typeface="Open Sans"/>
                <a:ea typeface="Open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Site Map</a:t>
            </a:r>
            <a:endParaRPr b="0" lang="en-AU" sz="4400" spc="-1" strike="noStrike">
              <a:latin typeface="Arial"/>
            </a:endParaRPr>
          </a:p>
        </p:txBody>
      </p:sp>
      <p:pic>
        <p:nvPicPr>
          <p:cNvPr id="79" name="" descr=""/>
          <p:cNvPicPr/>
          <p:nvPr/>
        </p:nvPicPr>
        <p:blipFill>
          <a:blip r:embed="rId1"/>
          <a:stretch/>
        </p:blipFill>
        <p:spPr>
          <a:xfrm>
            <a:off x="330840" y="1489320"/>
            <a:ext cx="11498400" cy="46868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Index/ Home Page</a:t>
            </a:r>
            <a:endParaRPr b="0" lang="en-AU" sz="4400" spc="-1" strike="noStrike">
              <a:latin typeface="Arial"/>
            </a:endParaRPr>
          </a:p>
        </p:txBody>
      </p:sp>
      <p:pic>
        <p:nvPicPr>
          <p:cNvPr id="81" name="" descr=""/>
          <p:cNvPicPr/>
          <p:nvPr/>
        </p:nvPicPr>
        <p:blipFill>
          <a:blip r:embed="rId1"/>
          <a:stretch/>
        </p:blipFill>
        <p:spPr>
          <a:xfrm>
            <a:off x="2510280" y="1825560"/>
            <a:ext cx="7171200" cy="43506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662760" y="31320"/>
            <a:ext cx="10972440" cy="6857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Index/Home 2 : Electric Boogalo</a:t>
            </a:r>
            <a:endParaRPr b="0" lang="en-AU" sz="4400" spc="-1" strike="noStrike">
              <a:latin typeface="Arial"/>
            </a:endParaRPr>
          </a:p>
        </p:txBody>
      </p:sp>
      <p:sp>
        <p:nvSpPr>
          <p:cNvPr id="84"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AU" sz="1600" spc="-1" strike="noStrike">
                <a:solidFill>
                  <a:srgbClr val="000000"/>
                </a:solidFill>
                <a:latin typeface="Arial"/>
                <a:ea typeface="Arial"/>
              </a:rPr>
              <a:t>Nav bar - First thing i worked on, it was important, all pages use it. Background is space img to make it stand out on the page, the font of the nav bar is white itself to stand out on the background. It has a fixed position with a z-axis so it follows you when you scroll through a page (thankyou Brandon and Carl), meaning you can always change to a different page at any time in the experience. Was difficult to get it to work for all screen modes. Footer and Header feature similar designs but only Header follows you.</a:t>
            </a:r>
            <a:endParaRPr b="0" lang="en-AU" sz="1600" spc="-1" strike="noStrike">
              <a:latin typeface="Arial"/>
            </a:endParaRPr>
          </a:p>
          <a:p>
            <a:pPr marL="228600" indent="-227880">
              <a:lnSpc>
                <a:spcPct val="90000"/>
              </a:lnSpc>
              <a:spcBef>
                <a:spcPts val="1001"/>
              </a:spcBef>
              <a:buClr>
                <a:srgbClr val="000000"/>
              </a:buClr>
              <a:buFont typeface="Arial"/>
              <a:buChar char="•"/>
            </a:pPr>
            <a:r>
              <a:rPr b="0" lang="en-AU" sz="1600" spc="-1" strike="noStrike">
                <a:solidFill>
                  <a:srgbClr val="000000"/>
                </a:solidFill>
                <a:latin typeface="Arial"/>
                <a:ea typeface="Arial"/>
              </a:rPr>
              <a:t>Media player - Added files to folders to make both images and songs work within the website. Had to understand file navigation. Used HTML, readjusted position with CSS.</a:t>
            </a:r>
            <a:endParaRPr b="0" lang="en-AU" sz="1600" spc="-1" strike="noStrike">
              <a:latin typeface="Arial"/>
            </a:endParaRPr>
          </a:p>
          <a:p>
            <a:pPr marL="228600" indent="-227880">
              <a:lnSpc>
                <a:spcPct val="90000"/>
              </a:lnSpc>
              <a:spcBef>
                <a:spcPts val="1001"/>
              </a:spcBef>
              <a:buClr>
                <a:srgbClr val="000000"/>
              </a:buClr>
              <a:buFont typeface="Arial"/>
              <a:buChar char="•"/>
            </a:pPr>
            <a:r>
              <a:rPr b="0" lang="en-AU" sz="1600" spc="-1" strike="noStrike">
                <a:solidFill>
                  <a:srgbClr val="000000"/>
                </a:solidFill>
                <a:latin typeface="Arial"/>
                <a:ea typeface="Arial"/>
              </a:rPr>
              <a:t>Margin on paragraphs - After feedback from user added margins to paragraph for enhanced visibility. Made margins based on VW (view width) and applied to all examples of paragraphs throughout the web page. </a:t>
            </a:r>
            <a:endParaRPr b="0" lang="en-AU" sz="1600" spc="-1" strike="noStrike">
              <a:latin typeface="Arial"/>
            </a:endParaRPr>
          </a:p>
          <a:p>
            <a:pPr marL="228600" indent="-227880">
              <a:lnSpc>
                <a:spcPct val="90000"/>
              </a:lnSpc>
              <a:spcBef>
                <a:spcPts val="1001"/>
              </a:spcBef>
              <a:buClr>
                <a:srgbClr val="000000"/>
              </a:buClr>
              <a:buFont typeface="Arial"/>
              <a:buChar char="•"/>
            </a:pPr>
            <a:r>
              <a:rPr b="0" lang="en-AU" sz="1600" spc="-1" strike="noStrike">
                <a:solidFill>
                  <a:srgbClr val="000000"/>
                </a:solidFill>
                <a:latin typeface="Arial"/>
                <a:ea typeface="Arial"/>
              </a:rPr>
              <a:t>Hover - I had a hover effect feature on the image in the center,  had complications with mobile/ tablets so was removed.</a:t>
            </a:r>
            <a:endParaRPr b="0" lang="en-AU" sz="1600" spc="-1" strike="noStrike">
              <a:latin typeface="Arial"/>
            </a:endParaRPr>
          </a:p>
          <a:p>
            <a:pPr marL="228600" indent="-227880">
              <a:lnSpc>
                <a:spcPct val="90000"/>
              </a:lnSpc>
              <a:spcBef>
                <a:spcPts val="1001"/>
              </a:spcBef>
              <a:buClr>
                <a:srgbClr val="000000"/>
              </a:buClr>
              <a:buFont typeface="Arial"/>
              <a:buChar char="•"/>
            </a:pPr>
            <a:r>
              <a:rPr b="0" lang="en-AU" sz="1600" spc="-1" strike="noStrike">
                <a:solidFill>
                  <a:srgbClr val="000000"/>
                </a:solidFill>
                <a:latin typeface="Arial"/>
                <a:ea typeface="Arial"/>
              </a:rPr>
              <a:t>Background - The background color was used to appear mild and not to attracting causing the user to focus more on the content of each page as oppose to the background. It has a small linear gradient so the color gets darker as you scroll. It is the same background on each page.</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Contact</a:t>
            </a:r>
            <a:endParaRPr b="0" lang="en-AU" sz="4400" spc="-1" strike="noStrike">
              <a:latin typeface="Arial"/>
            </a:endParaRPr>
          </a:p>
        </p:txBody>
      </p:sp>
      <p:pic>
        <p:nvPicPr>
          <p:cNvPr id="86" name="" descr=""/>
          <p:cNvPicPr/>
          <p:nvPr/>
        </p:nvPicPr>
        <p:blipFill>
          <a:blip r:embed="rId1"/>
          <a:stretch/>
        </p:blipFill>
        <p:spPr>
          <a:xfrm>
            <a:off x="3369600" y="1825560"/>
            <a:ext cx="5451840" cy="43506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 descr=""/>
          <p:cNvPicPr/>
          <p:nvPr/>
        </p:nvPicPr>
        <p:blipFill>
          <a:blip r:embed="rId1"/>
          <a:stretch/>
        </p:blipFill>
        <p:spPr>
          <a:xfrm>
            <a:off x="662760" y="31320"/>
            <a:ext cx="10972440" cy="6857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Contact Page</a:t>
            </a:r>
            <a:r>
              <a:rPr b="0" lang="en-AU" sz="4400" spc="-1" strike="noStrike">
                <a:solidFill>
                  <a:srgbClr val="000000"/>
                </a:solidFill>
                <a:latin typeface="Arial"/>
                <a:ea typeface="Arial"/>
              </a:rPr>
              <a:t>	</a:t>
            </a:r>
            <a:r>
              <a:rPr b="0" lang="en-AU" sz="4400" spc="-1" strike="noStrike">
                <a:solidFill>
                  <a:srgbClr val="000000"/>
                </a:solidFill>
                <a:latin typeface="Arial"/>
                <a:ea typeface="Arial"/>
              </a:rPr>
              <a:t>	</a:t>
            </a:r>
            <a:endParaRPr b="0" lang="en-AU" sz="4400" spc="-1" strike="noStrike">
              <a:latin typeface="Arial"/>
            </a:endParaRPr>
          </a:p>
        </p:txBody>
      </p:sp>
      <p:sp>
        <p:nvSpPr>
          <p:cNvPr id="89"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333333"/>
              </a:buClr>
              <a:buFont typeface="Arial"/>
              <a:buChar char="•"/>
            </a:pPr>
            <a:r>
              <a:rPr b="0" lang="en-AU" sz="2000" spc="-1" strike="noStrike">
                <a:solidFill>
                  <a:srgbClr val="333333"/>
                </a:solidFill>
                <a:latin typeface="Open Sans"/>
                <a:ea typeface="Open Sans"/>
              </a:rPr>
              <a:t>Pictures - Each contact info picture has a tag that has been cropped to appear circular/oval, the 'a' tag links you to a different website. The links themselves are colored and have shadows for full visibility with background, as well as changing color when you hover over them to a bright yellow. The page is grid based and the a tags fill out over the oval. The pictures expand and contract to fit the different sizes effectively. Unlike other pages img tags are not used here instead pictures are background pictures added to div's</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AU" sz="4400" spc="-1" strike="noStrike">
                <a:solidFill>
                  <a:srgbClr val="000000"/>
                </a:solidFill>
                <a:latin typeface="Arial"/>
                <a:ea typeface="Arial"/>
              </a:rPr>
              <a:t>Blog</a:t>
            </a:r>
            <a:endParaRPr b="0" lang="en-AU" sz="4400" spc="-1" strike="noStrike">
              <a:latin typeface="Arial"/>
            </a:endParaRPr>
          </a:p>
        </p:txBody>
      </p:sp>
      <p:pic>
        <p:nvPicPr>
          <p:cNvPr id="91" name="" descr=""/>
          <p:cNvPicPr/>
          <p:nvPr/>
        </p:nvPicPr>
        <p:blipFill>
          <a:blip r:embed="rId1"/>
          <a:stretch/>
        </p:blipFill>
        <p:spPr>
          <a:xfrm>
            <a:off x="3594240" y="1825560"/>
            <a:ext cx="5002920" cy="4350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30</TotalTime>
  <Application>LibreOffice/6.3.5.2$Linux_X86_64 LibreOffice_project/30$Build-2</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2012-12-03T06:56:55Z</dcterms:created>
  <dc:creator/>
  <dc:description/>
  <dc:language>en-AU</dc:language>
  <cp:lastModifiedBy/>
  <dcterms:modified xsi:type="dcterms:W3CDTF">2020-05-25T14:56:06Z</dcterms:modified>
  <cp:revision>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Security">
    <vt:i4>0</vt:i4>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2</vt:i4>
  </property>
  <property fmtid="{D5CDD505-2E9C-101B-9397-08002B2CF9AE}" pid="7" name="Notes">
    <vt:i4>11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